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195.png"/><Relationship Id="rId24" Type="http://schemas.openxmlformats.org/officeDocument/2006/relationships/image" Target="../media/image196.png"/><Relationship Id="rId25" Type="http://schemas.openxmlformats.org/officeDocument/2006/relationships/image" Target="../media/image197.png"/><Relationship Id="rId26" Type="http://schemas.openxmlformats.org/officeDocument/2006/relationships/image" Target="../media/image198.png"/><Relationship Id="rId27" Type="http://schemas.openxmlformats.org/officeDocument/2006/relationships/image" Target="../media/image199.png"/><Relationship Id="rId28" Type="http://schemas.openxmlformats.org/officeDocument/2006/relationships/image" Target="../media/image200.png"/><Relationship Id="rId29" Type="http://schemas.openxmlformats.org/officeDocument/2006/relationships/image" Target="../media/image201.png"/><Relationship Id="rId30" Type="http://schemas.openxmlformats.org/officeDocument/2006/relationships/image" Target="../media/image202.png"/><Relationship Id="rId31" Type="http://schemas.openxmlformats.org/officeDocument/2006/relationships/image" Target="../media/image203.png"/><Relationship Id="rId32" Type="http://schemas.openxmlformats.org/officeDocument/2006/relationships/image" Target="../media/image204.png"/><Relationship Id="rId33" Type="http://schemas.openxmlformats.org/officeDocument/2006/relationships/image" Target="../media/image205.png"/><Relationship Id="rId34" Type="http://schemas.openxmlformats.org/officeDocument/2006/relationships/image" Target="../media/image206.png"/><Relationship Id="rId35" Type="http://schemas.openxmlformats.org/officeDocument/2006/relationships/image" Target="../media/image207.png"/><Relationship Id="rId36" Type="http://schemas.openxmlformats.org/officeDocument/2006/relationships/image" Target="../media/image208.png"/><Relationship Id="rId37" Type="http://schemas.openxmlformats.org/officeDocument/2006/relationships/image" Target="../media/image209.png"/><Relationship Id="rId38" Type="http://schemas.openxmlformats.org/officeDocument/2006/relationships/image" Target="../media/image210.png"/><Relationship Id="rId39" Type="http://schemas.openxmlformats.org/officeDocument/2006/relationships/image" Target="../media/image211.png"/><Relationship Id="rId40" Type="http://schemas.openxmlformats.org/officeDocument/2006/relationships/image" Target="../media/image2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68263" y="824887"/>
            <a:ext cx="1041601" cy="1953484"/>
            <a:chOff x="4968263" y="824887"/>
            <a:chExt cx="1041601" cy="19534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263" y="824887"/>
              <a:ext cx="1041601" cy="19534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79749"/>
            <a:ext cx="18285714" cy="905966"/>
            <a:chOff x="0" y="9379749"/>
            <a:chExt cx="18285714" cy="905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79749"/>
              <a:ext cx="18285714" cy="9059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594" y="3243137"/>
            <a:ext cx="6674159" cy="2618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8766" y="6015255"/>
            <a:ext cx="7469472" cy="863303"/>
            <a:chOff x="8938766" y="6015255"/>
            <a:chExt cx="7469472" cy="8633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0379" y="5639952"/>
              <a:ext cx="14938944" cy="172660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8766" y="6015255"/>
              <a:ext cx="7469472" cy="86330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89639" y="6022867"/>
            <a:ext cx="6286749" cy="8694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3906" y="9638477"/>
            <a:ext cx="7580735" cy="3972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27523" y="-12223"/>
            <a:ext cx="1458191" cy="1458191"/>
            <a:chOff x="16827523" y="-12223"/>
            <a:chExt cx="1458191" cy="1458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225332" y="-614414"/>
              <a:ext cx="2916383" cy="291638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827523" y="-12223"/>
              <a:ext cx="1458191" cy="14581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1556" y="2717070"/>
            <a:ext cx="5435391" cy="673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0833" y="311386"/>
            <a:ext cx="1932220" cy="6739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20122" y="1445968"/>
            <a:ext cx="3347038" cy="2405684"/>
            <a:chOff x="4220122" y="1445968"/>
            <a:chExt cx="3347038" cy="240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20122" y="1445968"/>
              <a:ext cx="3347038" cy="2405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0120" y="6446907"/>
            <a:ext cx="2432010" cy="1403000"/>
            <a:chOff x="1100120" y="6446907"/>
            <a:chExt cx="2432010" cy="1403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0120" y="6446907"/>
              <a:ext cx="2432010" cy="1403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0670" y="4740833"/>
            <a:ext cx="1370911" cy="1822296"/>
            <a:chOff x="1630670" y="4740833"/>
            <a:chExt cx="1370911" cy="18222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0670" y="4740833"/>
              <a:ext cx="1370911" cy="18222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3270" y="5717271"/>
            <a:ext cx="2038489" cy="3238917"/>
            <a:chOff x="4123270" y="5717271"/>
            <a:chExt cx="2038489" cy="32389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70553" y="4164340"/>
              <a:ext cx="4076977" cy="647783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3270" y="5717271"/>
              <a:ext cx="2038489" cy="32389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32131" y="5822033"/>
            <a:ext cx="918618" cy="618239"/>
            <a:chOff x="3532131" y="5822033"/>
            <a:chExt cx="918618" cy="6182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79547" y="5519639"/>
              <a:ext cx="1837236" cy="123647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2131" y="5822033"/>
              <a:ext cx="918618" cy="618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8777" y="862460"/>
            <a:ext cx="8487380" cy="1234286"/>
            <a:chOff x="4548777" y="862460"/>
            <a:chExt cx="8487380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8777" y="862460"/>
              <a:ext cx="8487380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8136" y="889231"/>
            <a:ext cx="10444343" cy="12494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40753" y="53714"/>
            <a:ext cx="27342630" cy="9797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7249" y="3763386"/>
            <a:ext cx="1764556" cy="8070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8498" y="3131744"/>
            <a:ext cx="1250395" cy="4379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7811" y="400549"/>
            <a:ext cx="1833559" cy="2668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6773" y="8383897"/>
            <a:ext cx="11429961" cy="1190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6798" y="9232200"/>
            <a:ext cx="7569960" cy="606949"/>
            <a:chOff x="3676798" y="9232200"/>
            <a:chExt cx="7569960" cy="606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798" y="9232200"/>
              <a:ext cx="7569960" cy="60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8777" y="862460"/>
            <a:ext cx="8487380" cy="1234286"/>
            <a:chOff x="4548777" y="862460"/>
            <a:chExt cx="8487380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8777" y="862460"/>
              <a:ext cx="8487380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8136" y="889231"/>
            <a:ext cx="8765145" cy="1248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752573" y="1414846"/>
            <a:ext cx="33812997" cy="83956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641" y="4421362"/>
            <a:ext cx="1852031" cy="8470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1453" y="3981579"/>
            <a:ext cx="1312381" cy="4597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7811" y="400549"/>
            <a:ext cx="1833559" cy="2668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9555" y="3525557"/>
            <a:ext cx="3427786" cy="6000000"/>
            <a:chOff x="7209555" y="3525557"/>
            <a:chExt cx="3427786" cy="6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9555" y="3525557"/>
              <a:ext cx="3427786" cy="6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18043" y="3525557"/>
            <a:ext cx="3427786" cy="6000000"/>
            <a:chOff x="11118043" y="3525557"/>
            <a:chExt cx="3427786" cy="60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8043" y="3525557"/>
              <a:ext cx="3427786" cy="60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89764" y="3525557"/>
            <a:ext cx="3427786" cy="6000000"/>
            <a:chOff x="3289764" y="3525557"/>
            <a:chExt cx="3427786" cy="600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9764" y="3525557"/>
              <a:ext cx="3427786" cy="600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66934" y="7524660"/>
            <a:ext cx="2774133" cy="10740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1620" y="7504068"/>
            <a:ext cx="2789625" cy="10740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6591" y="7507877"/>
            <a:ext cx="2740509" cy="12637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9556" y="6182289"/>
            <a:ext cx="1892844" cy="7526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9104" y="6182280"/>
            <a:ext cx="3007137" cy="7526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7184" y="6182289"/>
            <a:ext cx="2536287" cy="7526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55960" y="1421417"/>
            <a:ext cx="4932841" cy="967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74401" y="7324415"/>
            <a:ext cx="3038845" cy="4088811"/>
            <a:chOff x="15174401" y="7324415"/>
            <a:chExt cx="3038845" cy="40888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4401" y="7324415"/>
              <a:ext cx="3038845" cy="4088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720601" y="7164342"/>
            <a:ext cx="2699182" cy="3434552"/>
            <a:chOff x="-720601" y="7164342"/>
            <a:chExt cx="2699182" cy="34345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20601" y="7164342"/>
              <a:ext cx="2699182" cy="34345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77155" y="946431"/>
            <a:ext cx="6936798" cy="5984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7811" y="474875"/>
            <a:ext cx="1833559" cy="266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357734" y="2843845"/>
            <a:ext cx="1329943" cy="1329943"/>
            <a:chOff x="4357734" y="2843845"/>
            <a:chExt cx="1329943" cy="13299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57734" y="2843845"/>
              <a:ext cx="1329943" cy="13299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13165" y="2815273"/>
            <a:ext cx="1420567" cy="1420567"/>
            <a:chOff x="8213165" y="2815273"/>
            <a:chExt cx="1420567" cy="142056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3165" y="2815273"/>
              <a:ext cx="1420567" cy="14205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4231" y="2810720"/>
            <a:ext cx="1429673" cy="1429673"/>
            <a:chOff x="12104231" y="2810720"/>
            <a:chExt cx="1429673" cy="1429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04231" y="2810720"/>
              <a:ext cx="1429673" cy="14296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34181" y="4372655"/>
            <a:ext cx="1673071" cy="1540405"/>
            <a:chOff x="4234181" y="4372655"/>
            <a:chExt cx="1673071" cy="15404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34181" y="4372655"/>
              <a:ext cx="1673071" cy="15404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63277" y="4375744"/>
            <a:ext cx="1551278" cy="1570669"/>
            <a:chOff x="8163277" y="4375744"/>
            <a:chExt cx="1551278" cy="15706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63277" y="4375744"/>
              <a:ext cx="1551278" cy="15706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25447" y="4424868"/>
            <a:ext cx="2308216" cy="1488192"/>
            <a:chOff x="11725447" y="4424868"/>
            <a:chExt cx="2308216" cy="14881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25447" y="4424868"/>
              <a:ext cx="2308216" cy="14881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09555" y="3525557"/>
            <a:ext cx="3427786" cy="6000000"/>
            <a:chOff x="7209555" y="3525557"/>
            <a:chExt cx="3427786" cy="6000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09555" y="3525557"/>
              <a:ext cx="3427786" cy="60000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18043" y="3525557"/>
            <a:ext cx="3427786" cy="6000000"/>
            <a:chOff x="11118043" y="3525557"/>
            <a:chExt cx="3427786" cy="6000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18043" y="3525557"/>
              <a:ext cx="3427786" cy="6000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89764" y="3525557"/>
            <a:ext cx="3427786" cy="6000000"/>
            <a:chOff x="3289764" y="3525557"/>
            <a:chExt cx="3427786" cy="60000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89764" y="3525557"/>
              <a:ext cx="3427786" cy="600000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666934" y="7524660"/>
            <a:ext cx="2774133" cy="10740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51620" y="7504068"/>
            <a:ext cx="2789625" cy="10740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46591" y="7507877"/>
            <a:ext cx="2740509" cy="126374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079556" y="6182289"/>
            <a:ext cx="1892844" cy="75267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79104" y="6182280"/>
            <a:ext cx="3007137" cy="75267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667184" y="6182289"/>
            <a:ext cx="2536287" cy="75267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855960" y="1421417"/>
            <a:ext cx="4932841" cy="96733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377155" y="946431"/>
            <a:ext cx="6936798" cy="59842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57734" y="2843845"/>
            <a:ext cx="1329943" cy="1329943"/>
            <a:chOff x="4357734" y="2843845"/>
            <a:chExt cx="1329943" cy="132994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7734" y="2843845"/>
              <a:ext cx="1329943" cy="13299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13165" y="2815273"/>
            <a:ext cx="1420567" cy="1420567"/>
            <a:chOff x="8213165" y="2815273"/>
            <a:chExt cx="1420567" cy="142056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13165" y="2815273"/>
              <a:ext cx="1420567" cy="142056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104231" y="2810720"/>
            <a:ext cx="1429673" cy="1429673"/>
            <a:chOff x="12104231" y="2810720"/>
            <a:chExt cx="1429673" cy="142967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104231" y="2810720"/>
              <a:ext cx="1429673" cy="14296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34181" y="4372655"/>
            <a:ext cx="1673071" cy="1540405"/>
            <a:chOff x="4234181" y="4372655"/>
            <a:chExt cx="1673071" cy="154040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234181" y="4372655"/>
              <a:ext cx="1673071" cy="15404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63277" y="4375744"/>
            <a:ext cx="1551278" cy="1570669"/>
            <a:chOff x="8163277" y="4375744"/>
            <a:chExt cx="1551278" cy="157066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63277" y="4375744"/>
              <a:ext cx="1551278" cy="15706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25447" y="4424868"/>
            <a:ext cx="2308216" cy="1488192"/>
            <a:chOff x="11725447" y="4424868"/>
            <a:chExt cx="2308216" cy="148819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725447" y="4424868"/>
              <a:ext cx="2308216" cy="1488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04446" y="2839840"/>
            <a:ext cx="6938904" cy="5446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39561" y="599366"/>
            <a:ext cx="12786987" cy="9086983"/>
            <a:chOff x="3939561" y="599366"/>
            <a:chExt cx="12786987" cy="9086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9561" y="599366"/>
              <a:ext cx="12786987" cy="9086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9870" y="841868"/>
            <a:ext cx="13861339" cy="8947863"/>
            <a:chOff x="3069870" y="841868"/>
            <a:chExt cx="13861339" cy="89478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9870" y="841868"/>
              <a:ext cx="13861339" cy="8947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04445" y="2839841"/>
            <a:ext cx="6938904" cy="43953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50508" y="8016738"/>
            <a:ext cx="13761041" cy="1905366"/>
            <a:chOff x="2950508" y="8016738"/>
            <a:chExt cx="13761041" cy="1905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0508" y="8016738"/>
              <a:ext cx="13761041" cy="1905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5130" y="425118"/>
            <a:ext cx="14700685" cy="7317307"/>
            <a:chOff x="2265130" y="425118"/>
            <a:chExt cx="14700685" cy="73173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5130" y="425118"/>
              <a:ext cx="14700685" cy="73173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6002" y="8320809"/>
            <a:ext cx="8966717" cy="9780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04445" y="2315216"/>
            <a:ext cx="6951094" cy="6505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24070" y="7810141"/>
            <a:ext cx="2029594" cy="2029594"/>
            <a:chOff x="13624070" y="7810141"/>
            <a:chExt cx="2029594" cy="20295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4070" y="7810141"/>
              <a:ext cx="2029594" cy="2029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13" y="7879962"/>
            <a:ext cx="14482625" cy="2282200"/>
            <a:chOff x="2850013" y="7879962"/>
            <a:chExt cx="14482625" cy="22822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13" y="7879962"/>
              <a:ext cx="14482625" cy="22822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85944" y="8101093"/>
            <a:ext cx="10908624" cy="17616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12420" y="425118"/>
            <a:ext cx="9875034" cy="7151650"/>
            <a:chOff x="5112420" y="425118"/>
            <a:chExt cx="9875034" cy="7151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2420" y="425118"/>
              <a:ext cx="9875034" cy="7151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04445" y="2572355"/>
            <a:ext cx="6929761" cy="54238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90676" y="8247286"/>
            <a:ext cx="972216" cy="1330966"/>
            <a:chOff x="3590676" y="8247286"/>
            <a:chExt cx="972216" cy="1330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0676" y="8247286"/>
              <a:ext cx="972216" cy="1330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87453" y="8134790"/>
            <a:ext cx="1349370" cy="1543593"/>
            <a:chOff x="14987453" y="8134790"/>
            <a:chExt cx="1349370" cy="1543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7453" y="8134790"/>
              <a:ext cx="1349370" cy="1543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9131" y="2349271"/>
            <a:ext cx="6604266" cy="4970978"/>
            <a:chOff x="10279131" y="2349271"/>
            <a:chExt cx="6604266" cy="4970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9131" y="2349271"/>
              <a:ext cx="6604266" cy="4970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5111" y="3046436"/>
            <a:ext cx="5431590" cy="3537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5332" y="383934"/>
            <a:ext cx="6665695" cy="9634013"/>
            <a:chOff x="2645332" y="383934"/>
            <a:chExt cx="6665695" cy="96340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5332" y="383934"/>
              <a:ext cx="6665695" cy="96340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10378" y="3097241"/>
            <a:ext cx="6938904" cy="43953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47305" y="2011804"/>
            <a:ext cx="6819287" cy="6205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1111" y="659759"/>
            <a:ext cx="6257074" cy="9129972"/>
            <a:chOff x="3071111" y="659759"/>
            <a:chExt cx="6257074" cy="91299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1111" y="659759"/>
              <a:ext cx="6257074" cy="9129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10378" y="3861556"/>
            <a:ext cx="6935095" cy="33515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47305" y="2011804"/>
            <a:ext cx="6819287" cy="6205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69551" y="3437565"/>
            <a:ext cx="5913846" cy="3328216"/>
            <a:chOff x="10969551" y="3437565"/>
            <a:chExt cx="5913846" cy="33282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9551" y="3437565"/>
              <a:ext cx="5913846" cy="332821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3281" y="3860204"/>
            <a:ext cx="5274016" cy="21962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24065" y="862460"/>
            <a:ext cx="12202579" cy="8713893"/>
            <a:chOff x="3824065" y="862460"/>
            <a:chExt cx="12202579" cy="871389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4065" y="862460"/>
              <a:ext cx="12202579" cy="87138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83854" y="3585564"/>
            <a:ext cx="6938904" cy="43953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47305" y="2011804"/>
            <a:ext cx="6819287" cy="620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0996" y="-1266884"/>
            <a:ext cx="711745" cy="8012532"/>
            <a:chOff x="13390996" y="-1266884"/>
            <a:chExt cx="711745" cy="8012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3390996" y="-1266884"/>
              <a:ext cx="711745" cy="80125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6001" y="2458754"/>
            <a:ext cx="2217946" cy="5378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9467" y="2395146"/>
            <a:ext cx="687677" cy="6585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19567" y="-3058"/>
            <a:ext cx="711745" cy="8069675"/>
            <a:chOff x="13419567" y="-3058"/>
            <a:chExt cx="711745" cy="80696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419567" y="-3058"/>
              <a:ext cx="711745" cy="80696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5993" y="3751148"/>
            <a:ext cx="3223913" cy="5378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9467" y="3687544"/>
            <a:ext cx="805664" cy="6585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38615" y="1270293"/>
            <a:ext cx="711745" cy="8107770"/>
            <a:chOff x="13438615" y="1270293"/>
            <a:chExt cx="711745" cy="8107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438615" y="1270293"/>
              <a:ext cx="711745" cy="81077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5993" y="5043548"/>
            <a:ext cx="1295508" cy="537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9467" y="4979942"/>
            <a:ext cx="806474" cy="6585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19567" y="2581738"/>
            <a:ext cx="711745" cy="8069675"/>
            <a:chOff x="13419567" y="2581738"/>
            <a:chExt cx="711745" cy="80696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419567" y="2581738"/>
              <a:ext cx="711745" cy="80696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5993" y="6335948"/>
            <a:ext cx="982526" cy="5308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9467" y="6272340"/>
            <a:ext cx="822876" cy="6585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90996" y="3902707"/>
            <a:ext cx="711745" cy="8012532"/>
            <a:chOff x="13390996" y="3902707"/>
            <a:chExt cx="711745" cy="80125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3390996" y="3902707"/>
              <a:ext cx="711745" cy="80125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75993" y="7628348"/>
            <a:ext cx="2966066" cy="6157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9467" y="7564737"/>
            <a:ext cx="806474" cy="6585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00520" y="5185581"/>
            <a:ext cx="711745" cy="8031580"/>
            <a:chOff x="13400520" y="5185581"/>
            <a:chExt cx="711745" cy="80315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3400520" y="5185581"/>
              <a:ext cx="711745" cy="803158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76001" y="8920744"/>
            <a:ext cx="2204080" cy="5378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29467" y="8857135"/>
            <a:ext cx="813359" cy="6585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6336" y="1803264"/>
            <a:ext cx="4426034" cy="111805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4955" y="2870698"/>
            <a:ext cx="3473855" cy="4772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8758" y="1399485"/>
            <a:ext cx="1535544" cy="196756"/>
            <a:chOff x="2078758" y="1399485"/>
            <a:chExt cx="1535544" cy="1967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78758" y="1399485"/>
              <a:ext cx="1535544" cy="196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8900" y="3699847"/>
            <a:ext cx="5913846" cy="3328216"/>
            <a:chOff x="12178900" y="3699847"/>
            <a:chExt cx="5913846" cy="3328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8900" y="3699847"/>
              <a:ext cx="5913846" cy="3328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9587" y="212559"/>
            <a:ext cx="9240433" cy="9860596"/>
            <a:chOff x="2629587" y="212559"/>
            <a:chExt cx="9240433" cy="98605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9587" y="212559"/>
              <a:ext cx="9240433" cy="98605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9265" y="4179853"/>
            <a:ext cx="5250953" cy="2206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25038" y="3031355"/>
            <a:ext cx="6932047" cy="54467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47303" y="2011802"/>
            <a:ext cx="6636053" cy="6281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8424" y="3699847"/>
            <a:ext cx="5913846" cy="3328216"/>
            <a:chOff x="11988424" y="3699847"/>
            <a:chExt cx="5913846" cy="3328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8424" y="3699847"/>
              <a:ext cx="5913846" cy="3328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8804" y="3860681"/>
            <a:ext cx="5204303" cy="28771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74567" y="425118"/>
            <a:ext cx="9142671" cy="9670387"/>
            <a:chOff x="2374567" y="425118"/>
            <a:chExt cx="9142671" cy="9670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4567" y="425118"/>
              <a:ext cx="9142671" cy="9670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83854" y="3400236"/>
            <a:ext cx="6948047" cy="54467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47303" y="2011802"/>
            <a:ext cx="6636053" cy="6281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29916" y="3959845"/>
            <a:ext cx="5913846" cy="2553411"/>
            <a:chOff x="11029916" y="3959845"/>
            <a:chExt cx="5913846" cy="2553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9916" y="3959845"/>
              <a:ext cx="5913846" cy="2553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8614" y="4522033"/>
            <a:ext cx="4754048" cy="15352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9368" y="311915"/>
            <a:ext cx="6685922" cy="9457224"/>
            <a:chOff x="2889368" y="311915"/>
            <a:chExt cx="6685922" cy="9457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368" y="311915"/>
              <a:ext cx="6685922" cy="9457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85399" y="3061196"/>
            <a:ext cx="6997442" cy="62912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47303" y="2011802"/>
            <a:ext cx="6636053" cy="6281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811" y="400548"/>
            <a:ext cx="896796" cy="266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74166" y="4928898"/>
            <a:ext cx="8487380" cy="1234286"/>
            <a:chOff x="-3074166" y="4928898"/>
            <a:chExt cx="8487380" cy="123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074166" y="4928898"/>
              <a:ext cx="8487380" cy="123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028126" y="3991091"/>
            <a:ext cx="6932046" cy="33439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47303" y="2011802"/>
            <a:ext cx="6636053" cy="6281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429" y="457418"/>
            <a:ext cx="13678195" cy="9370879"/>
            <a:chOff x="2971429" y="457418"/>
            <a:chExt cx="13678195" cy="93708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429" y="457418"/>
              <a:ext cx="13678195" cy="937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8777" y="862460"/>
            <a:ext cx="8487380" cy="1234286"/>
            <a:chOff x="4548777" y="862460"/>
            <a:chExt cx="8487380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8777" y="862460"/>
              <a:ext cx="8487380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8136" y="889231"/>
            <a:ext cx="7411273" cy="1230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811" y="400548"/>
            <a:ext cx="751835" cy="26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0010" y="2485545"/>
            <a:ext cx="11064914" cy="7165849"/>
            <a:chOff x="3260010" y="2485545"/>
            <a:chExt cx="11064914" cy="7165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0010" y="2485545"/>
              <a:ext cx="11064914" cy="716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8777" y="652936"/>
            <a:ext cx="8487380" cy="1234286"/>
            <a:chOff x="4548777" y="652936"/>
            <a:chExt cx="8487380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8777" y="652936"/>
              <a:ext cx="8487380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8136" y="679708"/>
            <a:ext cx="9685504" cy="1427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811" y="400548"/>
            <a:ext cx="1699408" cy="305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89402" y="2233681"/>
            <a:ext cx="9570867" cy="7680771"/>
            <a:chOff x="4089402" y="2233681"/>
            <a:chExt cx="9570867" cy="76807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9402" y="2233681"/>
              <a:ext cx="9570867" cy="7680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40827" y="821276"/>
            <a:ext cx="3444673" cy="1234286"/>
            <a:chOff x="7140827" y="821276"/>
            <a:chExt cx="3444673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0827" y="821276"/>
              <a:ext cx="3444673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187" y="848047"/>
            <a:ext cx="4714800" cy="12487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811" y="400548"/>
            <a:ext cx="1340362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2338" y="2506864"/>
            <a:ext cx="12789455" cy="7140613"/>
            <a:chOff x="2072338" y="2506864"/>
            <a:chExt cx="12789455" cy="71406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2338" y="2506864"/>
              <a:ext cx="12789455" cy="7140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2393" y="637842"/>
            <a:ext cx="1615828" cy="1601153"/>
            <a:chOff x="10882393" y="637842"/>
            <a:chExt cx="1615828" cy="16011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82393" y="637842"/>
              <a:ext cx="1615828" cy="1601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4259" y="1581802"/>
            <a:ext cx="7274485" cy="992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9973" y="2577392"/>
            <a:ext cx="7225724" cy="892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5690" y="4370638"/>
            <a:ext cx="9266600" cy="183060"/>
            <a:chOff x="7375690" y="4370638"/>
            <a:chExt cx="9266600" cy="1830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375690" y="4370638"/>
              <a:ext cx="9266600" cy="1830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5690" y="1033889"/>
            <a:ext cx="2110025" cy="270366"/>
            <a:chOff x="7375690" y="1033889"/>
            <a:chExt cx="2110025" cy="270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5690" y="1033889"/>
              <a:ext cx="2110025" cy="2703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4270" y="862460"/>
            <a:ext cx="6171429" cy="8613476"/>
            <a:chOff x="494270" y="862460"/>
            <a:chExt cx="6171429" cy="8613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270" y="862460"/>
              <a:ext cx="6171429" cy="8613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3755" y="2909270"/>
            <a:ext cx="2833659" cy="1403257"/>
            <a:chOff x="3053755" y="2909270"/>
            <a:chExt cx="2833659" cy="14032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53755" y="2909270"/>
              <a:ext cx="2833659" cy="1403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1866" y="1921476"/>
            <a:ext cx="2833659" cy="1403257"/>
            <a:chOff x="3111866" y="1921476"/>
            <a:chExt cx="2833659" cy="1403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1866" y="1921476"/>
              <a:ext cx="2833659" cy="14032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84259" y="5923212"/>
            <a:ext cx="9813698" cy="9989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29973" y="6918801"/>
            <a:ext cx="7001120" cy="1288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75690" y="5375303"/>
            <a:ext cx="2110025" cy="270366"/>
            <a:chOff x="7375690" y="5375303"/>
            <a:chExt cx="2110025" cy="2703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5690" y="5375303"/>
              <a:ext cx="2110025" cy="2703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39599" y="7515911"/>
            <a:ext cx="2171432" cy="2171432"/>
            <a:chOff x="15239599" y="7515911"/>
            <a:chExt cx="2171432" cy="217143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39599" y="7515911"/>
              <a:ext cx="2171432" cy="2171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00060" y="7313785"/>
            <a:ext cx="2373559" cy="2373559"/>
            <a:chOff x="15200060" y="7313785"/>
            <a:chExt cx="2373559" cy="23735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00060" y="7313785"/>
              <a:ext cx="2373559" cy="2373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31801" y="5762712"/>
            <a:ext cx="12609037" cy="2656859"/>
            <a:chOff x="2731801" y="5762712"/>
            <a:chExt cx="12609037" cy="2656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801" y="5762712"/>
              <a:ext cx="12609037" cy="2656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8131" y="5917837"/>
            <a:ext cx="12118772" cy="2307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5459" y="1036794"/>
            <a:ext cx="1703702" cy="3760135"/>
            <a:chOff x="4645459" y="1036794"/>
            <a:chExt cx="1703702" cy="3760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5459" y="1036794"/>
              <a:ext cx="1703702" cy="3760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58418" y="1993859"/>
            <a:ext cx="1884746" cy="1884746"/>
            <a:chOff x="7558418" y="1993859"/>
            <a:chExt cx="1884746" cy="18847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8418" y="1993859"/>
              <a:ext cx="1884746" cy="1884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3511" y="1505984"/>
            <a:ext cx="2568307" cy="2937978"/>
            <a:chOff x="10353511" y="1505984"/>
            <a:chExt cx="2568307" cy="29379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3511" y="1505984"/>
              <a:ext cx="2568307" cy="2937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0834" y="0"/>
            <a:ext cx="8563928" cy="10323810"/>
            <a:chOff x="9740834" y="0"/>
            <a:chExt cx="856392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010" y="1306552"/>
            <a:ext cx="8007251" cy="11712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5086" y="4075693"/>
            <a:ext cx="5145307" cy="3224786"/>
            <a:chOff x="2435086" y="4075693"/>
            <a:chExt cx="5145307" cy="32247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7" y="2603624"/>
              <a:ext cx="10290614" cy="64495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5086" y="4075693"/>
              <a:ext cx="5145307" cy="3224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1063" y="7510526"/>
            <a:ext cx="3412584" cy="1321107"/>
            <a:chOff x="6151063" y="7510526"/>
            <a:chExt cx="3412584" cy="13211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91744" y="8134515"/>
              <a:ext cx="1293392" cy="45414"/>
              <a:chOff x="5591744" y="8134515"/>
              <a:chExt cx="1293392" cy="454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591744" y="8134515"/>
                <a:ext cx="1293392" cy="454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30314" y="8786219"/>
              <a:ext cx="3333333" cy="45414"/>
              <a:chOff x="6230314" y="8786219"/>
              <a:chExt cx="3333333" cy="454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30314" y="8786219"/>
                <a:ext cx="3333333" cy="454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51063" y="7510526"/>
              <a:ext cx="174754" cy="174754"/>
              <a:chOff x="6151063" y="7510526"/>
              <a:chExt cx="174754" cy="1747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6151063" y="7510526"/>
                <a:ext cx="174754" cy="17475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103406" y="3105832"/>
            <a:ext cx="2208617" cy="1323810"/>
            <a:chOff x="12103406" y="3105832"/>
            <a:chExt cx="2208617" cy="13238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03406" y="3105832"/>
              <a:ext cx="2143815" cy="1323810"/>
              <a:chOff x="12103406" y="3105832"/>
              <a:chExt cx="2143815" cy="132381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3576449" y="3758869"/>
                <a:ext cx="1296037" cy="45507"/>
                <a:chOff x="13576449" y="3758869"/>
                <a:chExt cx="1296037" cy="4550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5400000">
                  <a:off x="13576449" y="3758869"/>
                  <a:ext cx="1296037" cy="4550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103406" y="3105832"/>
                <a:ext cx="2129204" cy="45507"/>
                <a:chOff x="12103406" y="3105832"/>
                <a:chExt cx="2129204" cy="4550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103406" y="3105832"/>
                  <a:ext cx="2129204" cy="455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4136912" y="4254530"/>
              <a:ext cx="175111" cy="175111"/>
              <a:chOff x="14136912" y="4254530"/>
              <a:chExt cx="175111" cy="17511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4136912" y="4254530"/>
                <a:ext cx="175111" cy="175111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82573" y="5617373"/>
            <a:ext cx="3726535" cy="8688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99906" y="6637526"/>
            <a:ext cx="4572127" cy="134065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28299" y="4651523"/>
            <a:ext cx="788062" cy="788062"/>
            <a:chOff x="13028299" y="4651523"/>
            <a:chExt cx="788062" cy="7880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28299" y="4651523"/>
              <a:ext cx="788062" cy="78806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28833" y="4733484"/>
            <a:ext cx="791623" cy="5969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4761" y="2367942"/>
            <a:ext cx="8069918" cy="84813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95240" y="4756027"/>
            <a:ext cx="4551810" cy="8743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31886" y="5968772"/>
            <a:ext cx="4443723" cy="68831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676761" y="1170820"/>
            <a:ext cx="1792382" cy="3972037"/>
            <a:chOff x="15676761" y="1170820"/>
            <a:chExt cx="1792382" cy="39720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676761" y="1170820"/>
              <a:ext cx="1792382" cy="39720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60319" y="3681662"/>
            <a:ext cx="788062" cy="788062"/>
            <a:chOff x="2760319" y="3681662"/>
            <a:chExt cx="788062" cy="78806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60319" y="3681662"/>
              <a:ext cx="788062" cy="78806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60852" y="3763624"/>
            <a:ext cx="722600" cy="59697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58485" y="2913533"/>
            <a:ext cx="3418897" cy="6171429"/>
            <a:chOff x="8658485" y="2913533"/>
            <a:chExt cx="3418897" cy="61714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58485" y="2913533"/>
              <a:ext cx="3418897" cy="61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25669" y="4436955"/>
            <a:ext cx="2568307" cy="2937978"/>
            <a:chOff x="9025669" y="4436955"/>
            <a:chExt cx="2568307" cy="293797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25669" y="4436955"/>
              <a:ext cx="2568307" cy="29379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6683" y="6594110"/>
            <a:ext cx="1902254" cy="3942495"/>
            <a:chOff x="376683" y="6594110"/>
            <a:chExt cx="1902254" cy="39424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6683" y="6594110"/>
              <a:ext cx="1902254" cy="3942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03066" y="5045554"/>
            <a:ext cx="5145307" cy="3224786"/>
            <a:chOff x="12703066" y="5045554"/>
            <a:chExt cx="5145307" cy="32247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70736" y="3573485"/>
              <a:ext cx="10290614" cy="6449572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03066" y="5045554"/>
              <a:ext cx="5145307" cy="3224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4325" y="1130741"/>
            <a:ext cx="14423214" cy="7582962"/>
            <a:chOff x="2144325" y="1130741"/>
            <a:chExt cx="14423214" cy="7582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325" y="1130741"/>
              <a:ext cx="14423214" cy="7582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0311" y="2314794"/>
            <a:ext cx="12839399" cy="15283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9128" y="4046677"/>
            <a:ext cx="1673608" cy="1673608"/>
            <a:chOff x="8519128" y="4046677"/>
            <a:chExt cx="1673608" cy="1673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19128" y="4046677"/>
              <a:ext cx="1673608" cy="16736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0859" y="6151859"/>
            <a:ext cx="12462218" cy="1840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6629" y="1189820"/>
            <a:ext cx="2780872" cy="630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44325" y="1130741"/>
            <a:ext cx="14423214" cy="7582962"/>
            <a:chOff x="2144325" y="1130741"/>
            <a:chExt cx="14423214" cy="7582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325" y="1130741"/>
              <a:ext cx="14423214" cy="7582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86097" y="2760313"/>
            <a:ext cx="10836661" cy="8274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9128" y="4046677"/>
            <a:ext cx="1673608" cy="1673608"/>
            <a:chOff x="8519128" y="4046677"/>
            <a:chExt cx="1673608" cy="16736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19128" y="4046677"/>
              <a:ext cx="1673608" cy="16736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0859" y="6151859"/>
            <a:ext cx="12940073" cy="1840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6630" y="1189820"/>
            <a:ext cx="2817442" cy="630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862460"/>
            <a:ext cx="6171429" cy="1234286"/>
            <a:chOff x="6057143" y="862460"/>
            <a:chExt cx="6171429" cy="123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862460"/>
              <a:ext cx="6171429" cy="123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8912" y="3120819"/>
            <a:ext cx="10767890" cy="5684920"/>
            <a:chOff x="3758912" y="3120819"/>
            <a:chExt cx="10767890" cy="56849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8912" y="3120819"/>
              <a:ext cx="10767890" cy="5684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03149" y="3578474"/>
            <a:ext cx="2077546" cy="788371"/>
            <a:chOff x="4103149" y="3578474"/>
            <a:chExt cx="2077546" cy="7883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03149" y="3578474"/>
              <a:ext cx="2077546" cy="788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3149" y="4575156"/>
            <a:ext cx="2077546" cy="788371"/>
            <a:chOff x="4103149" y="4575156"/>
            <a:chExt cx="2077546" cy="7883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3149" y="4575156"/>
              <a:ext cx="2077546" cy="788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03149" y="5533743"/>
            <a:ext cx="2077546" cy="788371"/>
            <a:chOff x="4103149" y="5533743"/>
            <a:chExt cx="2077546" cy="7883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3149" y="5533743"/>
              <a:ext cx="2077546" cy="788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03149" y="6492330"/>
            <a:ext cx="2077546" cy="788371"/>
            <a:chOff x="4103149" y="6492330"/>
            <a:chExt cx="2077546" cy="7883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03149" y="6492330"/>
              <a:ext cx="2077546" cy="7883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03149" y="7450916"/>
            <a:ext cx="2077546" cy="788371"/>
            <a:chOff x="4103149" y="7450916"/>
            <a:chExt cx="2077546" cy="7883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3149" y="7450916"/>
              <a:ext cx="2077546" cy="7883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6769" y="3683348"/>
            <a:ext cx="1969508" cy="6283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65125" y="6108365"/>
            <a:ext cx="6824242" cy="147082"/>
            <a:chOff x="6965125" y="6108365"/>
            <a:chExt cx="6824242" cy="1470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5125" y="6108365"/>
              <a:ext cx="6824242" cy="14708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66634" y="4688777"/>
            <a:ext cx="1514554" cy="6283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5710" y="5630043"/>
            <a:ext cx="1716278" cy="62837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74243" y="6585682"/>
            <a:ext cx="1897695" cy="62914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70163" y="7561040"/>
            <a:ext cx="2365084" cy="62131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72678" y="889232"/>
            <a:ext cx="9134660" cy="124873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80854" y="3599990"/>
            <a:ext cx="1116504" cy="63608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30796" y="4625910"/>
            <a:ext cx="4743900" cy="62837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01320" y="5568729"/>
            <a:ext cx="4917291" cy="65923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21805" y="6546948"/>
            <a:ext cx="7005673" cy="6283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21143" y="7500554"/>
            <a:ext cx="6718488" cy="63608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71560" y="8096078"/>
            <a:ext cx="6824242" cy="147082"/>
            <a:chOff x="6971560" y="8096078"/>
            <a:chExt cx="6824242" cy="1470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71560" y="8096078"/>
              <a:ext cx="6824242" cy="1470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69758" y="7169809"/>
            <a:ext cx="6824242" cy="147082"/>
            <a:chOff x="6969758" y="7169809"/>
            <a:chExt cx="6824242" cy="1470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69758" y="7169809"/>
              <a:ext cx="6824242" cy="147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65125" y="5182574"/>
            <a:ext cx="6824242" cy="147082"/>
            <a:chOff x="6965125" y="5182574"/>
            <a:chExt cx="6824242" cy="1470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65125" y="5182574"/>
              <a:ext cx="6824242" cy="1470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65125" y="4134049"/>
            <a:ext cx="6824242" cy="147082"/>
            <a:chOff x="6965125" y="4134049"/>
            <a:chExt cx="6824242" cy="1470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65125" y="4134049"/>
              <a:ext cx="6824242" cy="147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48777" y="862460"/>
            <a:ext cx="8487380" cy="1234286"/>
            <a:chOff x="4548777" y="862460"/>
            <a:chExt cx="8487380" cy="123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8777" y="862460"/>
              <a:ext cx="8487380" cy="123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8135" y="889231"/>
            <a:ext cx="10079018" cy="12761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8474" y="3023115"/>
            <a:ext cx="15807583" cy="1234286"/>
            <a:chOff x="1218474" y="3023115"/>
            <a:chExt cx="15807583" cy="123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8474" y="3023115"/>
              <a:ext cx="15807583" cy="123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6948" y="3057410"/>
            <a:ext cx="8950637" cy="12273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6409" y="3069748"/>
            <a:ext cx="1083875" cy="1083875"/>
            <a:chOff x="1356409" y="3069748"/>
            <a:chExt cx="1083875" cy="10838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6409" y="3069748"/>
              <a:ext cx="1083875" cy="10838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0549" y="3013592"/>
            <a:ext cx="1303981" cy="12388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8474" y="4650273"/>
            <a:ext cx="15807583" cy="1234286"/>
            <a:chOff x="1218474" y="4650273"/>
            <a:chExt cx="15807583" cy="123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474" y="4650273"/>
              <a:ext cx="15807583" cy="123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86944" y="4684573"/>
            <a:ext cx="14667144" cy="12273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6409" y="4696907"/>
            <a:ext cx="1083875" cy="1083875"/>
            <a:chOff x="1356409" y="4696907"/>
            <a:chExt cx="1083875" cy="10838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409" y="4696907"/>
              <a:ext cx="1083875" cy="108387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0549" y="4640754"/>
            <a:ext cx="1460656" cy="12388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7291" y="6177378"/>
            <a:ext cx="15807583" cy="1234286"/>
            <a:chOff x="1177291" y="6177378"/>
            <a:chExt cx="15807583" cy="123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7291" y="6177378"/>
              <a:ext cx="15807583" cy="123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45767" y="6211677"/>
            <a:ext cx="14318505" cy="12193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5226" y="6224011"/>
            <a:ext cx="1083875" cy="1083875"/>
            <a:chOff x="1315226" y="6224011"/>
            <a:chExt cx="1083875" cy="10838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5226" y="6224011"/>
              <a:ext cx="1083875" cy="108387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9368" y="6167859"/>
            <a:ext cx="1462180" cy="12388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8474" y="7708417"/>
            <a:ext cx="15807583" cy="1234286"/>
            <a:chOff x="1218474" y="7708417"/>
            <a:chExt cx="15807583" cy="123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8474" y="7708417"/>
              <a:ext cx="15807583" cy="123428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86948" y="7742715"/>
            <a:ext cx="14529281" cy="12198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6409" y="7755051"/>
            <a:ext cx="1083875" cy="1083875"/>
            <a:chOff x="1356409" y="7755051"/>
            <a:chExt cx="1083875" cy="10838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6409" y="7755051"/>
              <a:ext cx="1083875" cy="108387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5416" y="7698897"/>
            <a:ext cx="1591023" cy="123882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7811" y="474875"/>
            <a:ext cx="1314155" cy="2668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2022-04-14T03:18:10Z</dcterms:created>
  <dcterms:modified xsi:type="dcterms:W3CDTF">2022-04-14T03:18:10Z</dcterms:modified>
</cp:coreProperties>
</file>